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81"/>
  </p:normalViewPr>
  <p:slideViewPr>
    <p:cSldViewPr snapToGrid="0" snapToObjects="1">
      <p:cViewPr varScale="1">
        <p:scale>
          <a:sx n="97" d="100"/>
          <a:sy n="9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gif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82746-B5CA-1E44-A883-35E6AE5730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C29098-0C25-FD40-BB80-B07E6522F9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Andrew Rotert</a:t>
            </a:r>
          </a:p>
        </p:txBody>
      </p:sp>
    </p:spTree>
    <p:extLst>
      <p:ext uri="{BB962C8B-B14F-4D97-AF65-F5344CB8AC3E}">
        <p14:creationId xmlns:p14="http://schemas.microsoft.com/office/powerpoint/2010/main" val="1609632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9E4EA-24BB-5546-8D59-AFE30E12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did: Putter Fitting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5A389-6B6B-B94B-9B11-01E34FD57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/>
          <a:lstStyle/>
          <a:p>
            <a:r>
              <a:rPr lang="en-US" dirty="0"/>
              <a:t>Windows application.</a:t>
            </a:r>
          </a:p>
          <a:p>
            <a:r>
              <a:rPr lang="en-US" dirty="0"/>
              <a:t>Recommends a putter based on </a:t>
            </a:r>
            <a:br>
              <a:rPr lang="en-US" dirty="0"/>
            </a:br>
            <a:r>
              <a:rPr lang="en-US" dirty="0"/>
              <a:t>input from a user.</a:t>
            </a:r>
          </a:p>
          <a:p>
            <a:r>
              <a:rPr lang="en-US" dirty="0"/>
              <a:t>Also allows for an admin to </a:t>
            </a:r>
            <a:br>
              <a:rPr lang="en-US" dirty="0"/>
            </a:br>
            <a:r>
              <a:rPr lang="en-US" dirty="0"/>
              <a:t>add putters.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ADF82E-9F9D-2B49-8C33-CB60C4B35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0467" y="1930400"/>
            <a:ext cx="7171266" cy="403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190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EE75D2-9188-2E4A-8984-D65AC50E05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3519" y="0"/>
            <a:ext cx="10231231" cy="687048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19ED72-F86B-CB4E-A402-27361EE42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/>
              <a:t>Object Oriented Design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C7BDED-42B0-5A4C-BDBC-CB2A0E29677D}"/>
              </a:ext>
            </a:extLst>
          </p:cNvPr>
          <p:cNvSpPr/>
          <p:nvPr/>
        </p:nvSpPr>
        <p:spPr>
          <a:xfrm>
            <a:off x="4002157" y="3389132"/>
            <a:ext cx="4362910" cy="214790"/>
          </a:xfrm>
          <a:prstGeom prst="rect">
            <a:avLst/>
          </a:prstGeom>
          <a:solidFill>
            <a:schemeClr val="accent2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D05F30-2483-424D-8907-AF1DCFC34019}"/>
              </a:ext>
            </a:extLst>
          </p:cNvPr>
          <p:cNvSpPr/>
          <p:nvPr/>
        </p:nvSpPr>
        <p:spPr>
          <a:xfrm>
            <a:off x="4002157" y="3804916"/>
            <a:ext cx="4362910" cy="129872"/>
          </a:xfrm>
          <a:prstGeom prst="rect">
            <a:avLst/>
          </a:prstGeom>
          <a:solidFill>
            <a:srgbClr val="00B0F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9529F5-77FD-FD4B-BC44-E61752AF4AA1}"/>
              </a:ext>
            </a:extLst>
          </p:cNvPr>
          <p:cNvSpPr/>
          <p:nvPr/>
        </p:nvSpPr>
        <p:spPr>
          <a:xfrm>
            <a:off x="7964557" y="1040366"/>
            <a:ext cx="3922643" cy="280433"/>
          </a:xfrm>
          <a:prstGeom prst="rect">
            <a:avLst/>
          </a:prstGeom>
          <a:solidFill>
            <a:srgbClr val="00B0F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582353-1141-E544-A6E4-4588492460EB}"/>
              </a:ext>
            </a:extLst>
          </p:cNvPr>
          <p:cNvSpPr/>
          <p:nvPr/>
        </p:nvSpPr>
        <p:spPr>
          <a:xfrm>
            <a:off x="8596667" y="3600098"/>
            <a:ext cx="3171999" cy="129872"/>
          </a:xfrm>
          <a:prstGeom prst="rect">
            <a:avLst/>
          </a:prstGeom>
          <a:solidFill>
            <a:srgbClr val="00B0F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E0A35F-4F50-3D41-A2B7-3B45E57F19BB}"/>
              </a:ext>
            </a:extLst>
          </p:cNvPr>
          <p:cNvSpPr/>
          <p:nvPr/>
        </p:nvSpPr>
        <p:spPr>
          <a:xfrm>
            <a:off x="8592586" y="3389131"/>
            <a:ext cx="3171999" cy="210965"/>
          </a:xfrm>
          <a:prstGeom prst="rect">
            <a:avLst/>
          </a:prstGeom>
          <a:solidFill>
            <a:srgbClr val="FFC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1B8405-3A21-034A-8470-D53F6E50D028}"/>
              </a:ext>
            </a:extLst>
          </p:cNvPr>
          <p:cNvSpPr txBox="1"/>
          <p:nvPr/>
        </p:nvSpPr>
        <p:spPr>
          <a:xfrm>
            <a:off x="8569918" y="1695484"/>
            <a:ext cx="160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Inheritance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5293EE-6AB0-FB41-8530-080042EE2C1C}"/>
              </a:ext>
            </a:extLst>
          </p:cNvPr>
          <p:cNvSpPr txBox="1"/>
          <p:nvPr/>
        </p:nvSpPr>
        <p:spPr>
          <a:xfrm>
            <a:off x="4759918" y="1647516"/>
            <a:ext cx="160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Composition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9F20D1-DF6E-7A49-8576-37C4CC9FE91C}"/>
              </a:ext>
            </a:extLst>
          </p:cNvPr>
          <p:cNvSpPr txBox="1"/>
          <p:nvPr/>
        </p:nvSpPr>
        <p:spPr>
          <a:xfrm>
            <a:off x="4019090" y="4238316"/>
            <a:ext cx="160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Aggregation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7009A1D-7121-4B4E-8AC6-559E12B41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0400"/>
            <a:ext cx="2414114" cy="145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FBD47-A22C-CF47-B902-8EC966DB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62474-32F5-9A4C-9A51-C38EC2F58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  <a:p>
            <a:pPr lvl="1"/>
            <a:r>
              <a:rPr lang="en-US" dirty="0"/>
              <a:t>Fitting</a:t>
            </a:r>
          </a:p>
          <a:p>
            <a:pPr lvl="1"/>
            <a:r>
              <a:rPr lang="en-US" dirty="0"/>
              <a:t>Profile</a:t>
            </a:r>
          </a:p>
          <a:p>
            <a:r>
              <a:rPr lang="en-US" dirty="0"/>
              <a:t>Admin</a:t>
            </a:r>
          </a:p>
          <a:p>
            <a:pPr lvl="1"/>
            <a:r>
              <a:rPr lang="en-US" dirty="0"/>
              <a:t>Add putter</a:t>
            </a:r>
          </a:p>
          <a:p>
            <a:pPr lvl="1"/>
            <a:r>
              <a:rPr lang="en-US" dirty="0"/>
              <a:t>Manage</a:t>
            </a:r>
          </a:p>
          <a:p>
            <a:pPr lvl="1"/>
            <a:r>
              <a:rPr lang="en-US" dirty="0"/>
              <a:t>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5D3DB-F249-264A-97D1-E94F626DD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054113"/>
            <a:ext cx="6790266" cy="419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2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F7AC0-7A2E-824F-8D6E-1C6CC90B5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worked, what didn’t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1ECFB-A8C1-7F4A-9289-29AD81D51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Had a lot of success </a:t>
            </a:r>
          </a:p>
          <a:p>
            <a:r>
              <a:rPr lang="en-US" dirty="0"/>
              <a:t>If I had to change something, I would probably change the hard coded traits to be separate classes or </a:t>
            </a:r>
            <a:r>
              <a:rPr lang="en-US" dirty="0" err="1"/>
              <a:t>enums</a:t>
            </a:r>
            <a:r>
              <a:rPr lang="en-US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24817F-959F-5A4C-A836-FE8521DE9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5498" y="3408238"/>
            <a:ext cx="4445000" cy="26331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F63C9E-13BD-484A-BDF6-BD94B1113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8662" y="3550809"/>
            <a:ext cx="6760331" cy="235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091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CF7BD-8F71-CD46-98B0-9B4C72CA4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F0E15F-FE03-8546-B986-781FBB1C2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1959" y="238486"/>
            <a:ext cx="6792707" cy="6381028"/>
          </a:xfrm>
        </p:spPr>
      </p:pic>
    </p:spTree>
    <p:extLst>
      <p:ext uri="{BB962C8B-B14F-4D97-AF65-F5344CB8AC3E}">
        <p14:creationId xmlns:p14="http://schemas.microsoft.com/office/powerpoint/2010/main" val="109152349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</TotalTime>
  <Words>67</Words>
  <Application>Microsoft Macintosh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Final Project</vt:lpstr>
      <vt:lpstr>What I did: Putter Fitting Application</vt:lpstr>
      <vt:lpstr>Object Oriented Design</vt:lpstr>
      <vt:lpstr>Demo</vt:lpstr>
      <vt:lpstr>What worked, what didn’t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Rotert, Andrew</dc:creator>
  <cp:lastModifiedBy>Rotert, Andrew</cp:lastModifiedBy>
  <cp:revision>8</cp:revision>
  <dcterms:created xsi:type="dcterms:W3CDTF">2018-12-10T03:18:01Z</dcterms:created>
  <dcterms:modified xsi:type="dcterms:W3CDTF">2018-12-11T20:11:49Z</dcterms:modified>
</cp:coreProperties>
</file>

<file path=docProps/thumbnail.jpeg>
</file>